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71" r:id="rId15"/>
    <p:sldId id="327" r:id="rId16"/>
    <p:sldId id="369" r:id="rId17"/>
    <p:sldId id="257" r:id="rId18"/>
    <p:sldId id="293" r:id="rId19"/>
    <p:sldId id="297" r:id="rId20"/>
    <p:sldId id="270" r:id="rId21"/>
    <p:sldId id="280" r:id="rId22"/>
    <p:sldId id="370" r:id="rId23"/>
    <p:sldId id="337" r:id="rId24"/>
    <p:sldId id="338" r:id="rId25"/>
    <p:sldId id="343" r:id="rId26"/>
    <p:sldId id="286" r:id="rId27"/>
    <p:sldId id="287" r:id="rId28"/>
    <p:sldId id="273" r:id="rId29"/>
    <p:sldId id="279" r:id="rId30"/>
    <p:sldId id="291" r:id="rId31"/>
    <p:sldId id="292" r:id="rId32"/>
    <p:sldId id="276" r:id="rId33"/>
    <p:sldId id="321" r:id="rId34"/>
    <p:sldId id="271" r:id="rId35"/>
    <p:sldId id="302" r:id="rId36"/>
    <p:sldId id="295" r:id="rId37"/>
    <p:sldId id="300" r:id="rId38"/>
    <p:sldId id="315" r:id="rId39"/>
    <p:sldId id="283" r:id="rId40"/>
    <p:sldId id="284" r:id="rId41"/>
    <p:sldId id="318" r:id="rId42"/>
    <p:sldId id="306" r:id="rId43"/>
    <p:sldId id="372" r:id="rId44"/>
    <p:sldId id="322" r:id="rId45"/>
    <p:sldId id="298" r:id="rId46"/>
    <p:sldId id="325" r:id="rId47"/>
    <p:sldId id="328" r:id="rId48"/>
    <p:sldId id="329" r:id="rId49"/>
    <p:sldId id="308" r:id="rId50"/>
    <p:sldId id="309" r:id="rId51"/>
    <p:sldId id="303" r:id="rId52"/>
    <p:sldId id="264" r:id="rId53"/>
    <p:sldId id="304" r:id="rId54"/>
    <p:sldId id="285" r:id="rId55"/>
    <p:sldId id="376" r:id="rId56"/>
    <p:sldId id="377" r:id="rId57"/>
    <p:sldId id="373" r:id="rId58"/>
    <p:sldId id="374" r:id="rId59"/>
    <p:sldId id="375" r:id="rId60"/>
    <p:sldId id="339" r:id="rId61"/>
    <p:sldId id="288" r:id="rId62"/>
    <p:sldId id="289" r:id="rId63"/>
    <p:sldId id="330" r:id="rId64"/>
    <p:sldId id="316" r:id="rId65"/>
    <p:sldId id="341" r:id="rId66"/>
    <p:sldId id="342" r:id="rId67"/>
    <p:sldId id="266" r:id="rId6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arkfun.com/" TargetMode="External"/><Relationship Id="rId13" Type="http://schemas.openxmlformats.org/officeDocument/2006/relationships/hyperlink" Target="mailto:cduey@msn.com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learn.adafruit.com/category/raspberry-pi" TargetMode="External"/><Relationship Id="rId12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fruit.com/" TargetMode="External"/><Relationship Id="rId11" Type="http://schemas.openxmlformats.org/officeDocument/2006/relationships/hyperlink" Target="http://www.instructables.com/howto/Raspberry+Pi/" TargetMode="External"/><Relationship Id="rId5" Type="http://schemas.openxmlformats.org/officeDocument/2006/relationships/hyperlink" Target="http://www.tomshardware.com/" TargetMode="External"/><Relationship Id="rId10" Type="http://schemas.openxmlformats.org/officeDocument/2006/relationships/hyperlink" Target="http://www.microcenter.com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cmelectronics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shardware.com/reviews/raspberry-pi-command-line-commands,6159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September 18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</a:t>
            </a:r>
            <a:r>
              <a:rPr lang="en-US" sz="2400" dirty="0" err="1"/>
              <a:t>dissapation</a:t>
            </a:r>
            <a:r>
              <a:rPr lang="en-US" sz="2400" dirty="0"/>
              <a:t>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2626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8140"/>
            <a:ext cx="4238625" cy="46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www.tomshardware.com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Good Linux and Pi tutorials and reviews.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10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2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3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Your project and programming</a:t>
            </a:r>
          </a:p>
          <a:p>
            <a:r>
              <a:rPr lang="en-US" dirty="0"/>
              <a:t>Different embedded systems</a:t>
            </a:r>
          </a:p>
          <a:p>
            <a:r>
              <a:rPr lang="en-US" dirty="0"/>
              <a:t>Raspberry Pi Versions.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Hook up and 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Web and LAMP stack</a:t>
            </a:r>
          </a:p>
          <a:p>
            <a:r>
              <a:rPr lang="en-US" dirty="0"/>
              <a:t>Somethings the Raspberry Pi can do with USB hardware</a:t>
            </a:r>
          </a:p>
          <a:p>
            <a:pPr lvl="1"/>
            <a:r>
              <a:rPr lang="en-US" dirty="0"/>
              <a:t>Wireless router/Access point</a:t>
            </a:r>
          </a:p>
          <a:p>
            <a:pPr lvl="1"/>
            <a:r>
              <a:rPr lang="en-US" dirty="0"/>
              <a:t>Software Defined Radio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Hands on exercise running and programming the Raspberry Pi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8D9D1-A67D-4543-BEEF-70B15F70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71" y="2695628"/>
            <a:ext cx="5176477" cy="416237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0424"/>
            <a:ext cx="3886200" cy="55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066800"/>
          </a:xfrm>
        </p:spPr>
        <p:txBody>
          <a:bodyPr>
            <a:noAutofit/>
          </a:bodyPr>
          <a:lstStyle/>
          <a:p>
            <a:r>
              <a:rPr lang="en-US" sz="3200" dirty="0"/>
              <a:t>For NOOBS extract files and copy to fresh </a:t>
            </a:r>
            <a:r>
              <a:rPr lang="en-US" sz="3200" dirty="0" err="1"/>
              <a:t>SDCard</a:t>
            </a:r>
            <a:r>
              <a:rPr lang="en-US" sz="3200" dirty="0"/>
              <a:t> 32GB or smaller, and bigger than 16GB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Raspian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</a:t>
            </a:r>
            <a:r>
              <a:rPr lang="en-US" sz="2000" dirty="0" err="1"/>
              <a:t>sdX</a:t>
            </a:r>
            <a:r>
              <a:rPr lang="en-US" sz="2000" dirty="0"/>
              <a:t>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</a:t>
            </a:r>
            <a:r>
              <a:rPr lang="en-US" dirty="0" err="1"/>
              <a:t>Raspian</a:t>
            </a:r>
            <a:r>
              <a:rPr lang="en-US" dirty="0"/>
              <a:t>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text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9EC3-BE5F-4BF3-83A1-3886535B325B}"/>
              </a:ext>
            </a:extLst>
          </p:cNvPr>
          <p:cNvSpPr txBox="1"/>
          <p:nvPr/>
        </p:nvSpPr>
        <p:spPr>
          <a:xfrm>
            <a:off x="533400" y="1254323"/>
            <a:ext cx="830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https://www.tomshardware.com/reviews/raspberry-pi-command-line-commands,6159.html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Exit When done.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213279" y="2971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sin_plot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60589-B940-472C-BC28-0F0C3B33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7677"/>
            <a:ext cx="2819400" cy="10891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0292D4-0C40-4600-AB87-588EDF405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401" y="1851040"/>
            <a:ext cx="6111320" cy="4566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17FF33-8264-450F-ADD5-D5BE8AA1A69C}"/>
              </a:ext>
            </a:extLst>
          </p:cNvPr>
          <p:cNvCxnSpPr/>
          <p:nvPr/>
        </p:nvCxnSpPr>
        <p:spPr>
          <a:xfrm flipH="1">
            <a:off x="2590800" y="1371600"/>
            <a:ext cx="8382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 install [package] octave, </a:t>
            </a:r>
            <a:r>
              <a:rPr lang="en-US" dirty="0" err="1"/>
              <a:t>mysql</a:t>
            </a:r>
            <a:r>
              <a:rPr lang="en-US" dirty="0"/>
              <a:t>, git,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</a:t>
            </a:r>
          </a:p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>
                <a:solidFill>
                  <a:srgbClr val="0070C0"/>
                </a:solidFill>
              </a:rPr>
              <a:t>cd </a:t>
            </a:r>
            <a:r>
              <a:rPr lang="en-US" sz="1700" dirty="0" err="1">
                <a:solidFill>
                  <a:srgbClr val="0070C0"/>
                </a:solidFill>
              </a:rPr>
              <a:t>CSU_Pi_Class</a:t>
            </a:r>
            <a:r>
              <a:rPr lang="en-US" sz="17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700" dirty="0"/>
              <a:t>edit the test.html file in your home directory using nano.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nano test.html</a:t>
            </a:r>
          </a:p>
          <a:p>
            <a:pPr marL="0" indent="0">
              <a:buNone/>
            </a:pPr>
            <a:r>
              <a:rPr lang="en-US" sz="1700" dirty="0"/>
              <a:t>&lt;</a:t>
            </a:r>
            <a:r>
              <a:rPr lang="en-US" sz="1700" dirty="0" err="1"/>
              <a:t>ctl</a:t>
            </a:r>
            <a:r>
              <a:rPr lang="en-US" sz="1700" dirty="0"/>
              <a:t>-o&gt;&lt;</a:t>
            </a:r>
            <a:r>
              <a:rPr lang="en-US" sz="1700" dirty="0" err="1"/>
              <a:t>ctl</a:t>
            </a:r>
            <a:r>
              <a:rPr lang="en-US" sz="1700" dirty="0"/>
              <a:t>-x&gt; to save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Refresh the webpage to</a:t>
            </a:r>
          </a:p>
          <a:p>
            <a:pPr marL="0" indent="0">
              <a:buNone/>
            </a:pPr>
            <a:r>
              <a:rPr lang="en-US" sz="1700" dirty="0"/>
              <a:t>See </a:t>
            </a:r>
            <a:r>
              <a:rPr lang="en-US" sz="1700"/>
              <a:t>your edits.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A6B56-5DBB-4DCF-B7C0-CFA94BEA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95400"/>
            <a:ext cx="7810500" cy="5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B39D3-D520-4585-B13E-638E3AA9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900"/>
            <a:ext cx="8162925" cy="1743075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19" y="2895600"/>
            <a:ext cx="5109729" cy="382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B3BA4-21F7-4A6B-BAA5-217E849F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487"/>
            <a:ext cx="2705100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4891087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A4CB4-3E5C-4CB8-A2EE-7C0A893F6F5A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SDR (Software Defined Radio)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770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HA7ILM Multimode Raspberry Pi SDR: </a:t>
            </a:r>
            <a:r>
              <a:rPr lang="en-US" dirty="0" err="1"/>
              <a:t>git</a:t>
            </a:r>
            <a:r>
              <a:rPr lang="en-US" dirty="0"/>
              <a:t> clone https://github.com/ha7ilm/qtcsdr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59531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5993A-5954-4578-98BC-55BF03F9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974" y="3412067"/>
            <a:ext cx="2589693" cy="2538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FF288-D06C-4FD4-9CD1-595B92D022C2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067882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9CF4-0FF1-4EC6-A53A-0997E610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SDR Radio listening to Aircraft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69EA1-9B35-404E-A425-98459E79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528887"/>
            <a:ext cx="7648575" cy="301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DC3FD-B90F-496A-AE5A-1E9D54C9F08F}"/>
              </a:ext>
            </a:extLst>
          </p:cNvPr>
          <p:cNvSpPr txBox="1"/>
          <p:nvPr/>
        </p:nvSpPr>
        <p:spPr>
          <a:xfrm>
            <a:off x="747712" y="1524000"/>
            <a:ext cx="68722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Aircraft TCAS – Listen to aircraft squawking near 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FAAD6-8A7D-4601-B2D6-6B6E158CE1CC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429204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D5749-2EA4-4EBF-A274-839DB1C5F99C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EEC81-514F-43FD-BA29-07B6519B9862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B9FFF-C248-415E-9B79-08A86302054B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F967F-E401-4A71-A230-F45934CEDC3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0EA5B-B647-4349-A0BE-B1BCFF8B2A7F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1600-A964-41D7-81F3-A749C90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SmartiPi</a:t>
            </a:r>
            <a:r>
              <a:rPr lang="en-US" dirty="0"/>
              <a:t> With Camera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4F2B7-CE4B-4039-B9C3-624CD75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486025"/>
            <a:ext cx="51720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0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0295-BE07-40AA-8203-28E7D6F5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5"/>
            <a:ext cx="8229600" cy="990600"/>
          </a:xfrm>
        </p:spPr>
        <p:txBody>
          <a:bodyPr/>
          <a:lstStyle/>
          <a:p>
            <a:r>
              <a:rPr lang="en-US" dirty="0"/>
              <a:t>Looking at the I2C bus  HTS221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0291-1E02-4027-BEE9-5643FABC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23" y="1066800"/>
            <a:ext cx="8229600" cy="5057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i2cdetect –y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i2cdump –y 1 0x5f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12F31-E4EC-40DD-884A-22024D36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3" y="1524000"/>
            <a:ext cx="3800475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2E380-44EC-466C-8A04-08209846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90962"/>
            <a:ext cx="5181600" cy="2886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56AA3-9BE3-4E49-A526-029EDF7E8DEB}"/>
              </a:ext>
            </a:extLst>
          </p:cNvPr>
          <p:cNvSpPr/>
          <p:nvPr/>
        </p:nvSpPr>
        <p:spPr>
          <a:xfrm>
            <a:off x="2421060" y="4589756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C45D5-86DA-40C3-A35B-8713DE47F473}"/>
              </a:ext>
            </a:extLst>
          </p:cNvPr>
          <p:cNvSpPr txBox="1"/>
          <p:nvPr/>
        </p:nvSpPr>
        <p:spPr>
          <a:xfrm>
            <a:off x="4708217" y="32725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</p:spTree>
    <p:extLst>
      <p:ext uri="{BB962C8B-B14F-4D97-AF65-F5344CB8AC3E}">
        <p14:creationId xmlns:p14="http://schemas.microsoft.com/office/powerpoint/2010/main" val="3649979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F530-98F9-4CA7-A35A-7A233C13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I2C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BE03-96C0-4108-8812-A76ADBCC6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i2cset –y 1 0x5f 0x20 0x81</a:t>
            </a:r>
          </a:p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1CA7C-380B-4600-95FB-CA735A0D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9" y="2209800"/>
            <a:ext cx="2990850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12B90-7F48-42A4-AFD7-D401D8D0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32766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56E69-6697-492B-B6A6-721D8FF6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48100"/>
            <a:ext cx="3895725" cy="2981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95B824-0CF4-49A6-B614-FD8957BB51D8}"/>
              </a:ext>
            </a:extLst>
          </p:cNvPr>
          <p:cNvSpPr/>
          <p:nvPr/>
        </p:nvSpPr>
        <p:spPr>
          <a:xfrm>
            <a:off x="457200" y="4038600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i2cdump –y 1 0x5f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B9E7-1718-4908-A558-3EBD539BE6A3}"/>
              </a:ext>
            </a:extLst>
          </p:cNvPr>
          <p:cNvSpPr txBox="1"/>
          <p:nvPr/>
        </p:nvSpPr>
        <p:spPr>
          <a:xfrm>
            <a:off x="4952999" y="2524125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7E387-6CDD-453F-A490-11974930D03D}"/>
              </a:ext>
            </a:extLst>
          </p:cNvPr>
          <p:cNvSpPr/>
          <p:nvPr/>
        </p:nvSpPr>
        <p:spPr>
          <a:xfrm>
            <a:off x="6629400" y="4572000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1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954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Open accel.py  in </a:t>
            </a:r>
            <a:r>
              <a:rPr lang="en-US" dirty="0" err="1">
                <a:solidFill>
                  <a:srgbClr val="0070C0"/>
                </a:solidFill>
              </a:rPr>
              <a:t>Geany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45A5B-2035-4CDB-8FD4-90D34DD3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676900" cy="33813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CF6D1-2C29-430B-B33E-667741B51F12}"/>
              </a:ext>
            </a:extLst>
          </p:cNvPr>
          <p:cNvCxnSpPr>
            <a:cxnSpLocks/>
          </p:cNvCxnSpPr>
          <p:nvPr/>
        </p:nvCxnSpPr>
        <p:spPr>
          <a:xfrm flipH="1">
            <a:off x="6019800" y="1752600"/>
            <a:ext cx="6858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4FF217-0838-4792-9FC2-3CFFF801F791}"/>
              </a:ext>
            </a:extLst>
          </p:cNvPr>
          <p:cNvSpPr txBox="1"/>
          <p:nvPr/>
        </p:nvSpPr>
        <p:spPr>
          <a:xfrm>
            <a:off x="5638800" y="1295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Run and tilt the Pi</a:t>
            </a:r>
          </a:p>
        </p:txBody>
      </p:sp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Inside </a:t>
            </a:r>
            <a:r>
              <a:rPr lang="en-US" sz="2200" dirty="0" err="1">
                <a:solidFill>
                  <a:srgbClr val="0070C0"/>
                </a:solidFill>
              </a:rPr>
              <a:t>Geany</a:t>
            </a:r>
            <a:r>
              <a:rPr lang="en-US" sz="2200" dirty="0">
                <a:solidFill>
                  <a:srgbClr val="0070C0"/>
                </a:solidFill>
              </a:rPr>
              <a:t> open the  MiniWeatherStation.py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49C3B-A52D-4A47-A2B7-C8F9CFB8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185640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Copy and pasting between windows.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62000"/>
            <a:ext cx="8610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a terminal window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Select from </a:t>
            </a:r>
            <a:r>
              <a:rPr lang="en-US" sz="2200" dirty="0" err="1"/>
              <a:t>Geany</a:t>
            </a:r>
            <a:r>
              <a:rPr lang="en-US" sz="2200" dirty="0"/>
              <a:t>, go to Python window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r>
              <a:rPr lang="en-US" sz="2200" dirty="0"/>
              <a:t>When done. </a:t>
            </a:r>
          </a:p>
          <a:p>
            <a:pPr marL="0" indent="0">
              <a:buNone/>
            </a:pPr>
            <a:r>
              <a:rPr lang="en-US" sz="2200" dirty="0"/>
              <a:t> 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6F693-0D54-4000-A3E4-0915168FB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98"/>
          <a:stretch/>
        </p:blipFill>
        <p:spPr>
          <a:xfrm>
            <a:off x="621726" y="4038600"/>
            <a:ext cx="814127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990600"/>
          </a:xfrm>
        </p:spPr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995" y="3581400"/>
            <a:ext cx="2946009" cy="3178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5AAD5-6E47-4639-8EC7-A161140D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90600"/>
            <a:ext cx="7696200" cy="271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4E78F-7B20-4F99-A1E4-8A8FB266F4F8}"/>
              </a:ext>
            </a:extLst>
          </p:cNvPr>
          <p:cNvSpPr txBox="1"/>
          <p:nvPr/>
        </p:nvSpPr>
        <p:spPr>
          <a:xfrm>
            <a:off x="6400800" y="3706906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Default Maze</a:t>
            </a:r>
          </a:p>
        </p:txBody>
      </p:sp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3962400"/>
            <a:ext cx="2819400" cy="190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305A6-2506-4C22-931D-F51862FD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95400"/>
            <a:ext cx="7315200" cy="215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890" y="2590799"/>
            <a:ext cx="3678435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5763-54C2-47A0-9493-4D17C0FB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Compass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5EA5-EDD2-457F-89FE-06E94410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compass.py</a:t>
            </a:r>
          </a:p>
          <a:p>
            <a:pPr marL="0" indent="0">
              <a:buNone/>
            </a:pPr>
            <a:r>
              <a:rPr lang="en-US" sz="2000" dirty="0"/>
              <a:t>Use a magnet or turn the Pi and see it track the magnetic field.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54854-4269-467D-9EA1-D34FB967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13975"/>
            <a:ext cx="6934200" cy="43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23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3026</Words>
  <Application>Microsoft Office PowerPoint</Application>
  <PresentationFormat>On-screen Show (4:3)</PresentationFormat>
  <Paragraphs>554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Raspberry Pi Raspbian Versions</vt:lpstr>
      <vt:lpstr>For NOOBS extract files and copy to fresh SDCard 32GB or smaller, and bigger than 16GB</vt:lpstr>
      <vt:lpstr>Install Raspian</vt:lpstr>
      <vt:lpstr>Quick Word on SD Cards   They are not all the same.</vt:lpstr>
      <vt:lpstr>Hook up your Raspberry Pi</vt:lpstr>
      <vt:lpstr>Hooks ups for your Raspberry Pi</vt:lpstr>
      <vt:lpstr>Raspberry Pi Raspian Buster</vt:lpstr>
      <vt:lpstr>New Raspi-Config</vt:lpstr>
      <vt:lpstr>Terminal Window</vt:lpstr>
      <vt:lpstr>Terminal window commands</vt:lpstr>
      <vt:lpstr>Fun with Octave</vt:lpstr>
      <vt:lpstr>Matlab® and Raspberry Pi</vt:lpstr>
      <vt:lpstr>Ways to get applications and software packages</vt:lpstr>
      <vt:lpstr>Connect to internet and download package</vt:lpstr>
      <vt:lpstr>Web Pages</vt:lpstr>
      <vt:lpstr>Full LAMP Stack (Linux Apache MySQL PHP)</vt:lpstr>
      <vt:lpstr>GUI’s via Python Tkinter, Pygame, Qt, GTK+ and Wx Widgets</vt:lpstr>
      <vt:lpstr>Raspberry Pi as Wireless Access Point</vt:lpstr>
      <vt:lpstr>Raspberry Pi SDR (Software Defined Radio)</vt:lpstr>
      <vt:lpstr>SDR Radio listening to Aircraft</vt:lpstr>
      <vt:lpstr>GNURadio Example</vt:lpstr>
      <vt:lpstr>GNURadio and Raspberry Pi 10.5 GHz Radar Test Range</vt:lpstr>
      <vt:lpstr>One more SDR Example  Receiving NOAA Satellite Data</vt:lpstr>
      <vt:lpstr>Touch Screen from RPi Foundation</vt:lpstr>
      <vt:lpstr>Addon Hardware Pi Camera – uses built in port.</vt:lpstr>
      <vt:lpstr>Camera and Web Page</vt:lpstr>
      <vt:lpstr>SmartiPi With Camera</vt:lpstr>
      <vt:lpstr>Raspberry Pi I/O*</vt:lpstr>
      <vt:lpstr>GPIO Pin out*</vt:lpstr>
      <vt:lpstr>Pi Hats – Hardware for the Raspberry Pi</vt:lpstr>
      <vt:lpstr>Other Addon Boards</vt:lpstr>
      <vt:lpstr>Franken Chiller Brewery Control</vt:lpstr>
      <vt:lpstr>Now For Fun and Games with the Pi</vt:lpstr>
      <vt:lpstr>Looking at the I2C bus  HTS221</vt:lpstr>
      <vt:lpstr>More I2C Fun</vt:lpstr>
      <vt:lpstr>Geany – A Good Generic Programming IDE </vt:lpstr>
      <vt:lpstr>Hello World! Geany</vt:lpstr>
      <vt:lpstr>Hello World! Geany</vt:lpstr>
      <vt:lpstr>Accelerometer.</vt:lpstr>
      <vt:lpstr>Weather station</vt:lpstr>
      <vt:lpstr>Copy and pasting between windows.</vt:lpstr>
      <vt:lpstr>Sense Hat – Chuck Maze</vt:lpstr>
      <vt:lpstr>Pi Sense Hat – Chuck Paint</vt:lpstr>
      <vt:lpstr>One more Compass 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2019-09-17T21:54:24Z</dcterms:modified>
</cp:coreProperties>
</file>